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9" r:id="rId2"/>
  </p:sldIdLst>
  <p:sldSz cx="6858000" cy="9906000" type="A4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314F"/>
    <a:srgbClr val="325EA4"/>
    <a:srgbClr val="545D64"/>
    <a:srgbClr val="1D314E"/>
    <a:srgbClr val="CD623A"/>
    <a:srgbClr val="D8774A"/>
    <a:srgbClr val="CE623A"/>
    <a:srgbClr val="D47856"/>
    <a:srgbClr val="485254"/>
    <a:srgbClr val="325A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33"/>
    <p:restoredTop sz="93632"/>
  </p:normalViewPr>
  <p:slideViewPr>
    <p:cSldViewPr snapToGrid="0" snapToObjects="1">
      <p:cViewPr varScale="1">
        <p:scale>
          <a:sx n="75" d="100"/>
          <a:sy n="75" d="100"/>
        </p:scale>
        <p:origin x="1494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98CC0B-6D68-8545-AE01-8F31FBFB2A52}" type="datetimeFigureOut">
              <a:rPr lang="it-IT" smtClean="0"/>
              <a:t>21/02/2019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1E4713-86AC-944D-B9D3-15FB61216E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125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E4713-86AC-944D-B9D3-15FB61216E04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4974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21/02/2019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4959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21/02/2019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9135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21/02/2019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5174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21/02/2019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0992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21/02/2019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581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21/02/2019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2127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21/02/2019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6844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21/02/2019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749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21/02/2019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3858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21/02/2019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6355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21/02/2019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5605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0B0CC-E409-934C-846B-8E99A8FE014E}" type="datetimeFigureOut">
              <a:rPr lang="it-IT" smtClean="0"/>
              <a:t>21/02/2019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8050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/>
          <p:cNvSpPr txBox="1">
            <a:spLocks noChangeAspect="1"/>
          </p:cNvSpPr>
          <p:nvPr/>
        </p:nvSpPr>
        <p:spPr>
          <a:xfrm>
            <a:off x="222698" y="2432252"/>
            <a:ext cx="6294603" cy="71612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noAutofit/>
          </a:bodyPr>
          <a:lstStyle/>
          <a:p>
            <a:r>
              <a:rPr lang="it-IT" sz="2200" dirty="0">
                <a:solidFill>
                  <a:srgbClr val="1D314F"/>
                </a:solidFill>
                <a:latin typeface="Rubik Medium"/>
                <a:ea typeface="Rubik Medium" charset="0"/>
                <a:cs typeface="Rubik Medium" charset="0"/>
              </a:rPr>
              <a:t>La grande sfida: costruttori di comunità</a:t>
            </a:r>
          </a:p>
        </p:txBody>
      </p:sp>
      <p:sp>
        <p:nvSpPr>
          <p:cNvPr id="10" name="CasellaDiTesto 9"/>
          <p:cNvSpPr txBox="1">
            <a:spLocks noChangeAspect="1"/>
          </p:cNvSpPr>
          <p:nvPr/>
        </p:nvSpPr>
        <p:spPr>
          <a:xfrm>
            <a:off x="222698" y="1684717"/>
            <a:ext cx="604664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t" anchorCtr="0">
            <a:normAutofit/>
          </a:bodyPr>
          <a:lstStyle/>
          <a:p>
            <a:r>
              <a:rPr lang="it-IT" sz="1400" dirty="0">
                <a:solidFill>
                  <a:srgbClr val="1D314E"/>
                </a:solidFill>
                <a:latin typeface="Rubik" charset="0"/>
                <a:ea typeface="Rubik" charset="0"/>
                <a:cs typeface="Rubik" charset="0"/>
              </a:rPr>
              <a:t>Seminari del lunedì</a:t>
            </a:r>
          </a:p>
        </p:txBody>
      </p:sp>
      <p:sp>
        <p:nvSpPr>
          <p:cNvPr id="17" name="CasellaDiTesto 16"/>
          <p:cNvSpPr txBox="1">
            <a:spLocks noChangeAspect="1"/>
          </p:cNvSpPr>
          <p:nvPr/>
        </p:nvSpPr>
        <p:spPr>
          <a:xfrm>
            <a:off x="222698" y="6961494"/>
            <a:ext cx="5606266" cy="104844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fontAlgn="t"/>
            <a:r>
              <a:rPr lang="it-IT" sz="1600" dirty="0"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</a:rPr>
              <a:t>4 marzo 2019, ore 10.00 - 12.00 </a:t>
            </a:r>
          </a:p>
          <a:p>
            <a:pPr fontAlgn="t"/>
            <a:r>
              <a:rPr lang="it-IT" sz="1600" dirty="0">
                <a:solidFill>
                  <a:srgbClr val="1D314F"/>
                </a:solidFill>
                <a:latin typeface="Rubik" charset="0"/>
                <a:ea typeface="Rubik" charset="0"/>
                <a:cs typeface="Rubik" charset="0"/>
              </a:rPr>
              <a:t>Aula 4, Sede di Via Pignolo</a:t>
            </a:r>
          </a:p>
        </p:txBody>
      </p:sp>
      <p:sp>
        <p:nvSpPr>
          <p:cNvPr id="22" name="CasellaDiTesto 21"/>
          <p:cNvSpPr txBox="1">
            <a:spLocks noChangeAspect="1"/>
          </p:cNvSpPr>
          <p:nvPr/>
        </p:nvSpPr>
        <p:spPr>
          <a:xfrm>
            <a:off x="1842667" y="4068138"/>
            <a:ext cx="6046644" cy="89708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rmAutofit/>
          </a:bodyPr>
          <a:lstStyle/>
          <a:p>
            <a:endParaRPr lang="it-IT" sz="1600" dirty="0">
              <a:solidFill>
                <a:srgbClr val="1D314F"/>
              </a:solidFill>
              <a:latin typeface="Rubik Light" charset="0"/>
              <a:ea typeface="Rubik Light" charset="0"/>
              <a:cs typeface="Rubik Light" charset="0"/>
            </a:endParaRPr>
          </a:p>
        </p:txBody>
      </p:sp>
      <p:sp>
        <p:nvSpPr>
          <p:cNvPr id="16" name="CasellaDiTesto 15"/>
          <p:cNvSpPr txBox="1">
            <a:spLocks noChangeAspect="1"/>
          </p:cNvSpPr>
          <p:nvPr/>
        </p:nvSpPr>
        <p:spPr>
          <a:xfrm>
            <a:off x="222698" y="8270273"/>
            <a:ext cx="6529831" cy="1259463"/>
          </a:xfrm>
          <a:prstGeom prst="rect">
            <a:avLst/>
          </a:prstGeom>
          <a:noFill/>
          <a:ln>
            <a:noFill/>
          </a:ln>
        </p:spPr>
        <p:txBody>
          <a:bodyPr wrap="square" rtlCol="0" anchor="t" anchorCtr="0">
            <a:noAutofit/>
          </a:bodyPr>
          <a:lstStyle/>
          <a:p>
            <a:r>
              <a:rPr lang="it-IT" sz="1200" dirty="0">
                <a:latin typeface="Rubik"/>
              </a:rPr>
              <a:t>La partecipazione al Seminario è riconosciuta ai fini delle ore di formazione per il tirocinio curricolare dei corsi di studio in Scienze dell’educazione e Scienze pedagogiche. </a:t>
            </a:r>
          </a:p>
          <a:p>
            <a:endParaRPr lang="it-IT" sz="1200" dirty="0">
              <a:latin typeface="Rubik"/>
            </a:endParaRPr>
          </a:p>
          <a:p>
            <a:r>
              <a:rPr lang="it-IT" sz="1200" dirty="0">
                <a:latin typeface="Rubik"/>
              </a:rPr>
              <a:t>Al termine del Seminario verrà rilasciato un attestato di partecipazione.</a:t>
            </a:r>
          </a:p>
          <a:p>
            <a:endParaRPr lang="it-IT" sz="1200" dirty="0">
              <a:latin typeface="Rubik"/>
            </a:endParaRPr>
          </a:p>
          <a:p>
            <a:r>
              <a:rPr lang="it-IT" sz="1200" dirty="0">
                <a:latin typeface="Rubik"/>
                <a:cs typeface="Rubik"/>
              </a:rPr>
              <a:t>Ingresso libero.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6499850F-2C5E-481B-9AB4-B0C68083EDA6}"/>
              </a:ext>
            </a:extLst>
          </p:cNvPr>
          <p:cNvSpPr txBox="1">
            <a:spLocks noChangeAspect="1"/>
          </p:cNvSpPr>
          <p:nvPr/>
        </p:nvSpPr>
        <p:spPr>
          <a:xfrm>
            <a:off x="222698" y="4933752"/>
            <a:ext cx="516588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rmAutofit/>
          </a:bodyPr>
          <a:lstStyle/>
          <a:p>
            <a:r>
              <a:rPr lang="it-IT" sz="1400" dirty="0">
                <a:solidFill>
                  <a:srgbClr val="545D64"/>
                </a:solidFill>
                <a:latin typeface="Rubik Medium" charset="0"/>
                <a:ea typeface="Rubik Medium" charset="0"/>
                <a:cs typeface="Rubik Medium" charset="0"/>
              </a:rPr>
              <a:t>INTERVENGONO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2FB6C766-1531-48C3-9352-A0032C59A320}"/>
              </a:ext>
            </a:extLst>
          </p:cNvPr>
          <p:cNvSpPr txBox="1">
            <a:spLocks noChangeAspect="1"/>
          </p:cNvSpPr>
          <p:nvPr/>
        </p:nvSpPr>
        <p:spPr>
          <a:xfrm>
            <a:off x="222698" y="5414230"/>
            <a:ext cx="6146117" cy="1217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rmAutofit fontScale="92500" lnSpcReduction="20000"/>
          </a:bodyPr>
          <a:lstStyle/>
          <a:p>
            <a:r>
              <a:rPr lang="it-IT" dirty="0"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</a:rPr>
              <a:t>Tiziana Tirelli</a:t>
            </a:r>
          </a:p>
          <a:p>
            <a:endParaRPr lang="it-IT" dirty="0">
              <a:solidFill>
                <a:srgbClr val="1D314F"/>
              </a:solidFill>
              <a:latin typeface="Rubik Medium" charset="0"/>
              <a:ea typeface="Rubik Medium" charset="0"/>
              <a:cs typeface="Rubik Medium" charset="0"/>
            </a:endParaRPr>
          </a:p>
          <a:p>
            <a:r>
              <a:rPr lang="it-IT" dirty="0"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</a:rPr>
              <a:t>Bruno Tira</a:t>
            </a:r>
          </a:p>
          <a:p>
            <a:endParaRPr lang="it-IT" dirty="0">
              <a:solidFill>
                <a:srgbClr val="1D314F"/>
              </a:solidFill>
              <a:latin typeface="Rubik Medium" charset="0"/>
              <a:ea typeface="Rubik Medium" charset="0"/>
              <a:cs typeface="Rubik Medium" charset="0"/>
            </a:endParaRPr>
          </a:p>
          <a:p>
            <a:r>
              <a:rPr lang="it-IT" dirty="0">
                <a:solidFill>
                  <a:srgbClr val="1D314F"/>
                </a:solidFill>
                <a:latin typeface="Rubik Light"/>
                <a:ea typeface="Rubik Medium" charset="0"/>
                <a:cs typeface="Rubik Light"/>
              </a:rPr>
              <a:t>Cooperativa Sociale Altana </a:t>
            </a:r>
          </a:p>
          <a:p>
            <a:endParaRPr lang="it-IT" dirty="0">
              <a:solidFill>
                <a:srgbClr val="1D314F"/>
              </a:solidFill>
              <a:latin typeface="Rubik Medium" charset="0"/>
              <a:ea typeface="Rubik Medium" charset="0"/>
              <a:cs typeface="Rubik Medium" charset="0"/>
            </a:endParaRPr>
          </a:p>
          <a:p>
            <a:endParaRPr lang="it-IT" dirty="0">
              <a:solidFill>
                <a:srgbClr val="1D314F"/>
              </a:solidFill>
              <a:latin typeface="Rubik Medium" charset="0"/>
              <a:ea typeface="Rubik Medium" charset="0"/>
              <a:cs typeface="Rubik Medium" charset="0"/>
            </a:endParaRPr>
          </a:p>
          <a:p>
            <a:endParaRPr lang="it-IT" dirty="0">
              <a:solidFill>
                <a:srgbClr val="1D314F"/>
              </a:solidFill>
              <a:latin typeface="Rubik Medium" charset="0"/>
              <a:ea typeface="Rubik Medium" charset="0"/>
              <a:cs typeface="Rubik Medium" charset="0"/>
            </a:endParaRPr>
          </a:p>
          <a:p>
            <a:endParaRPr lang="it-IT" sz="1600" dirty="0">
              <a:solidFill>
                <a:srgbClr val="1D314F"/>
              </a:solidFill>
              <a:latin typeface="Rubik Light" charset="0"/>
            </a:endParaRPr>
          </a:p>
        </p:txBody>
      </p:sp>
      <p:sp>
        <p:nvSpPr>
          <p:cNvPr id="13" name="CasellaDiTesto 12"/>
          <p:cNvSpPr txBox="1">
            <a:spLocks noChangeAspect="1"/>
          </p:cNvSpPr>
          <p:nvPr/>
        </p:nvSpPr>
        <p:spPr>
          <a:xfrm>
            <a:off x="222698" y="4085657"/>
            <a:ext cx="6046644" cy="89708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rmAutofit/>
          </a:bodyPr>
          <a:lstStyle/>
          <a:p>
            <a:r>
              <a:rPr lang="it-IT" dirty="0"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</a:rPr>
              <a:t>Roberto </a:t>
            </a:r>
            <a:r>
              <a:rPr lang="it-IT" dirty="0" err="1"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</a:rPr>
              <a:t>Lusardi</a:t>
            </a:r>
            <a:endParaRPr lang="it-IT" dirty="0">
              <a:solidFill>
                <a:srgbClr val="1D314F"/>
              </a:solidFill>
              <a:latin typeface="Rubik Medium" charset="0"/>
              <a:ea typeface="Rubik Medium" charset="0"/>
              <a:cs typeface="Rubik Medium" charset="0"/>
            </a:endParaRPr>
          </a:p>
          <a:p>
            <a:r>
              <a:rPr lang="it-IT" sz="1600" dirty="0">
                <a:solidFill>
                  <a:srgbClr val="1D314F"/>
                </a:solidFill>
                <a:latin typeface="Rubik Light" charset="0"/>
                <a:ea typeface="Rubik Light" charset="0"/>
                <a:cs typeface="Rubik Light" charset="0"/>
              </a:rPr>
              <a:t>Università degli Studi di Bergamo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6499850F-2C5E-481B-9AB4-B0C68083EDA6}"/>
              </a:ext>
            </a:extLst>
          </p:cNvPr>
          <p:cNvSpPr txBox="1">
            <a:spLocks noChangeAspect="1"/>
          </p:cNvSpPr>
          <p:nvPr/>
        </p:nvSpPr>
        <p:spPr>
          <a:xfrm>
            <a:off x="222698" y="3573780"/>
            <a:ext cx="516588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rmAutofit/>
          </a:bodyPr>
          <a:lstStyle/>
          <a:p>
            <a:r>
              <a:rPr lang="it-IT" sz="1400" dirty="0">
                <a:solidFill>
                  <a:srgbClr val="545D64"/>
                </a:solidFill>
                <a:latin typeface="Rubik Medium" charset="0"/>
                <a:ea typeface="Rubik Medium" charset="0"/>
                <a:cs typeface="Rubik Medium" charset="0"/>
              </a:rPr>
              <a:t>COORDINA</a:t>
            </a:r>
          </a:p>
        </p:txBody>
      </p:sp>
    </p:spTree>
    <p:extLst>
      <p:ext uri="{BB962C8B-B14F-4D97-AF65-F5344CB8AC3E}">
        <p14:creationId xmlns:p14="http://schemas.microsoft.com/office/powerpoint/2010/main" val="15382539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zione2" id="{63DEAC0B-8817-D249-9450-49911D4372AE}" vid="{493F3E4B-1C17-9D49-8223-D146AD25CA91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modello-locandina</Template>
  <TotalTime>867</TotalTime>
  <Words>83</Words>
  <Application>Microsoft Office PowerPoint</Application>
  <PresentationFormat>A4 (21x29,7 cm)</PresentationFormat>
  <Paragraphs>21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Rubik</vt:lpstr>
      <vt:lpstr>Rubik Light</vt:lpstr>
      <vt:lpstr>Rubik Medium</vt:lpstr>
      <vt:lpstr>Tema di Office</vt:lpstr>
      <vt:lpstr>Presentazione standard di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subject/>
  <dc:creator>Marcello Puca</dc:creator>
  <cp:keywords/>
  <dc:description/>
  <cp:lastModifiedBy>Barbara Galvani</cp:lastModifiedBy>
  <cp:revision>69</cp:revision>
  <cp:lastPrinted>2018-12-01T13:18:32Z</cp:lastPrinted>
  <dcterms:created xsi:type="dcterms:W3CDTF">2018-11-16T07:49:31Z</dcterms:created>
  <dcterms:modified xsi:type="dcterms:W3CDTF">2019-02-21T10:57:03Z</dcterms:modified>
  <cp:category/>
</cp:coreProperties>
</file>