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97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21/02/2019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222698" y="2432252"/>
            <a:ext cx="6294603" cy="7161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2200" dirty="0">
                <a:solidFill>
                  <a:srgbClr val="1D314F"/>
                </a:solidFill>
                <a:latin typeface="Rubik Medium"/>
                <a:ea typeface="Rubik Medium" charset="0"/>
                <a:cs typeface="Rubik Medium" charset="0"/>
              </a:rPr>
              <a:t>Cooperazione sociale, politiche attive del lavoro, </a:t>
            </a:r>
            <a:r>
              <a:rPr lang="it-IT" sz="2200" dirty="0" smtClean="0">
                <a:solidFill>
                  <a:srgbClr val="1D314F"/>
                </a:solidFill>
                <a:latin typeface="Rubik Medium"/>
                <a:ea typeface="Rubik Medium" charset="0"/>
                <a:cs typeface="Rubik Medium" charset="0"/>
              </a:rPr>
              <a:t>cooperazione </a:t>
            </a:r>
            <a:r>
              <a:rPr lang="it-IT" sz="2200" dirty="0">
                <a:solidFill>
                  <a:srgbClr val="1D314F"/>
                </a:solidFill>
                <a:latin typeface="Rubik Medium"/>
                <a:ea typeface="Rubik Medium" charset="0"/>
                <a:cs typeface="Rubik Medium" charset="0"/>
              </a:rPr>
              <a:t>sociale di tipo B</a:t>
            </a: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222698" y="1684717"/>
            <a:ext cx="604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222698" y="6961494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25 febbraio 2019, ore 14.30 - 17.30 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4, Sede di Via Pignolo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1842667" y="4068138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sz="1600" dirty="0">
              <a:solidFill>
                <a:srgbClr val="1D314F"/>
              </a:solidFill>
              <a:latin typeface="Rubik Light" charset="0"/>
              <a:ea typeface="Rubik Light" charset="0"/>
              <a:cs typeface="Rubik Light" charset="0"/>
            </a:endParaRPr>
          </a:p>
        </p:txBody>
      </p:sp>
      <p:sp>
        <p:nvSpPr>
          <p:cNvPr id="16" name="CasellaDiTesto 15"/>
          <p:cNvSpPr txBox="1">
            <a:spLocks noChangeAspect="1"/>
          </p:cNvSpPr>
          <p:nvPr/>
        </p:nvSpPr>
        <p:spPr>
          <a:xfrm>
            <a:off x="222698" y="8270273"/>
            <a:ext cx="6529831" cy="125946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it-IT" sz="1200" dirty="0">
                <a:latin typeface="Rubik"/>
              </a:rPr>
              <a:t>La partecipazione al Seminario è riconosciuta ai fini delle ore di formazione per il tirocinio curricolare dei corsi di studio in Scienze dell’educazione e Scienze pedagogiche. </a:t>
            </a:r>
          </a:p>
          <a:p>
            <a:endParaRPr lang="it-IT" sz="1200" dirty="0">
              <a:latin typeface="Rubik"/>
            </a:endParaRPr>
          </a:p>
          <a:p>
            <a:r>
              <a:rPr lang="it-IT" sz="1200" dirty="0">
                <a:latin typeface="Rubik"/>
              </a:rPr>
              <a:t>Al termine del Seminario verrà rilasciato un attestato di partecipazione.</a:t>
            </a:r>
          </a:p>
          <a:p>
            <a:endParaRPr lang="it-IT" sz="1200">
              <a:latin typeface="Rubik"/>
              <a:cs typeface="Rubik"/>
            </a:endParaRPr>
          </a:p>
          <a:p>
            <a:r>
              <a:rPr lang="it-IT" sz="1200">
                <a:latin typeface="Rubik"/>
                <a:cs typeface="Rubik"/>
              </a:rPr>
              <a:t>Ingresso </a:t>
            </a:r>
            <a:r>
              <a:rPr lang="it-IT" sz="1200" dirty="0">
                <a:latin typeface="Rubik"/>
                <a:cs typeface="Rubik"/>
              </a:rPr>
              <a:t>libero.</a:t>
            </a:r>
          </a:p>
          <a:p>
            <a:endParaRPr lang="it-IT" sz="1200" dirty="0">
              <a:latin typeface="Rubik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4933752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INTERVENGONO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FB6C766-1531-48C3-9352-A0032C59A320}"/>
              </a:ext>
            </a:extLst>
          </p:cNvPr>
          <p:cNvSpPr txBox="1">
            <a:spLocks noChangeAspect="1"/>
          </p:cNvSpPr>
          <p:nvPr/>
        </p:nvSpPr>
        <p:spPr>
          <a:xfrm>
            <a:off x="222697" y="5395417"/>
            <a:ext cx="6559337" cy="6629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sz="19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Sara Roberti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Responsabile gestionale Unità operativa Mestieri Lombardia di Albino</a:t>
            </a:r>
          </a:p>
          <a:p>
            <a:endParaRPr lang="it-IT" sz="1600" dirty="0">
              <a:solidFill>
                <a:srgbClr val="1D314F"/>
              </a:solidFill>
              <a:latin typeface="Rubik Light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FB6C766-1531-48C3-9352-A0032C59A320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6075838"/>
            <a:ext cx="6046644" cy="6110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Marco Gritti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Medium" charset="0"/>
                <a:cs typeface="Rubik Medium" charset="0"/>
              </a:rPr>
              <a:t>Responsabile gestionale cooperativa Koinè</a:t>
            </a:r>
            <a:endParaRPr lang="it-IT" sz="1600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endParaRPr lang="it-IT" sz="1600" dirty="0">
              <a:solidFill>
                <a:srgbClr val="1D314F"/>
              </a:solidFill>
              <a:latin typeface="Rubik Light" charset="0"/>
            </a:endParaRPr>
          </a:p>
        </p:txBody>
      </p:sp>
      <p:sp>
        <p:nvSpPr>
          <p:cNvPr id="13" name="CasellaDiTesto 12"/>
          <p:cNvSpPr txBox="1">
            <a:spLocks noChangeAspect="1"/>
          </p:cNvSpPr>
          <p:nvPr/>
        </p:nvSpPr>
        <p:spPr>
          <a:xfrm>
            <a:off x="222698" y="4085657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Giovanni Zucchelli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499850F-2C5E-481B-9AB4-B0C68083EDA6}"/>
              </a:ext>
            </a:extLst>
          </p:cNvPr>
          <p:cNvSpPr txBox="1">
            <a:spLocks noChangeAspect="1"/>
          </p:cNvSpPr>
          <p:nvPr/>
        </p:nvSpPr>
        <p:spPr>
          <a:xfrm>
            <a:off x="222698" y="3573780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COORDINA</a:t>
            </a:r>
          </a:p>
        </p:txBody>
      </p:sp>
    </p:spTree>
    <p:extLst>
      <p:ext uri="{BB962C8B-B14F-4D97-AF65-F5344CB8AC3E}">
        <p14:creationId xmlns:p14="http://schemas.microsoft.com/office/powerpoint/2010/main" val="1538253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865</TotalTime>
  <Words>98</Words>
  <Application>Microsoft Office PowerPoint</Application>
  <PresentationFormat>A4 (21x29,7 cm)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72</cp:revision>
  <cp:lastPrinted>2018-12-01T13:18:32Z</cp:lastPrinted>
  <dcterms:created xsi:type="dcterms:W3CDTF">2018-11-16T07:49:31Z</dcterms:created>
  <dcterms:modified xsi:type="dcterms:W3CDTF">2019-02-21T11:08:32Z</dcterms:modified>
  <cp:category/>
</cp:coreProperties>
</file>