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EA4"/>
    <a:srgbClr val="1D314F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/>
    <p:restoredTop sz="93632"/>
  </p:normalViewPr>
  <p:slideViewPr>
    <p:cSldViewPr snapToGrid="0" snapToObjects="1">
      <p:cViewPr varScale="1">
        <p:scale>
          <a:sx n="56" d="100"/>
          <a:sy n="56" d="100"/>
        </p:scale>
        <p:origin x="1915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04/01/2019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7" y="2682537"/>
            <a:ext cx="6046644" cy="7161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2200" i="1" dirty="0">
                <a:latin typeface="Rubik Medium"/>
              </a:rPr>
              <a:t>Che cosa significa essere socio di una cooperativa sociale? </a:t>
            </a:r>
            <a:endParaRPr lang="it-IT" sz="2200" dirty="0">
              <a:solidFill>
                <a:srgbClr val="1D314F"/>
              </a:solidFill>
              <a:latin typeface="Rubik Medium"/>
              <a:ea typeface="Rubik Medium" charset="0"/>
              <a:cs typeface="Rubik Medium" charset="0"/>
            </a:endParaRP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06134" y="3399620"/>
            <a:ext cx="6046643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325EA4"/>
                </a:solidFill>
                <a:latin typeface="Rubik Medium"/>
              </a:rPr>
              <a:t>Quali competenze deve possedere un socio cooperativo? Come si promuove una cooperativa?</a:t>
            </a:r>
            <a:endParaRPr lang="it-IT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7" y="1684717"/>
            <a:ext cx="604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06135" y="4881054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COORDINA</a:t>
            </a: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7" y="6847788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14 gennaio 2019, ore 14.30-17.00 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8, Sede di p.le S. Agostino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06138" y="5196964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Andrea Potestio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6" name="CasellaDiTesto 15"/>
          <p:cNvSpPr txBox="1">
            <a:spLocks noChangeAspect="1"/>
          </p:cNvSpPr>
          <p:nvPr/>
        </p:nvSpPr>
        <p:spPr>
          <a:xfrm>
            <a:off x="306147" y="7870889"/>
            <a:ext cx="6046644" cy="117841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it-IT" sz="1200" dirty="0">
                <a:latin typeface="Rubik"/>
              </a:rPr>
              <a:t>La partecipazione al seminario è riconosciuta ai fini delle ore di formazione</a:t>
            </a:r>
          </a:p>
          <a:p>
            <a:r>
              <a:rPr lang="it-IT" sz="1200" dirty="0">
                <a:latin typeface="Rubik"/>
              </a:rPr>
              <a:t>per il tirocinio curricolare dei corsi di studio in Scienze dell’educazione e Scienze pedagogiche.</a:t>
            </a:r>
          </a:p>
          <a:p>
            <a:r>
              <a:rPr lang="it-IT" sz="1200" dirty="0">
                <a:latin typeface="Rubik"/>
              </a:rPr>
              <a:t>Al termine del Seminario verrà rilasciato un attestato di partecipazione.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</a:rPr>
              <a:t> Ingresso libero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306141" y="5757635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INTERVIENE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FB6C766-1531-48C3-9352-A0032C59A320}"/>
              </a:ext>
            </a:extLst>
          </p:cNvPr>
          <p:cNvSpPr txBox="1">
            <a:spLocks noChangeAspect="1"/>
          </p:cNvSpPr>
          <p:nvPr/>
        </p:nvSpPr>
        <p:spPr>
          <a:xfrm>
            <a:off x="306141" y="6073545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Emilia Colombo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Direttrice </a:t>
            </a:r>
            <a:r>
              <a:rPr lang="it-IT" sz="1600" dirty="0" err="1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Csa</a:t>
            </a:r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 Coesi, Bergamo</a:t>
            </a:r>
          </a:p>
        </p:txBody>
      </p:sp>
    </p:spTree>
    <p:extLst>
      <p:ext uri="{BB962C8B-B14F-4D97-AF65-F5344CB8AC3E}">
        <p14:creationId xmlns:p14="http://schemas.microsoft.com/office/powerpoint/2010/main" val="1789673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757</TotalTime>
  <Words>99</Words>
  <Application>Microsoft Office PowerPoint</Application>
  <PresentationFormat>A4 (21x29,7 cm)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alberta bergomi</cp:lastModifiedBy>
  <cp:revision>36</cp:revision>
  <cp:lastPrinted>2018-12-01T13:18:32Z</cp:lastPrinted>
  <dcterms:created xsi:type="dcterms:W3CDTF">2018-11-16T07:49:31Z</dcterms:created>
  <dcterms:modified xsi:type="dcterms:W3CDTF">2019-01-04T09:07:22Z</dcterms:modified>
  <cp:category/>
</cp:coreProperties>
</file>