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5EA4"/>
    <a:srgbClr val="1D314F"/>
    <a:srgbClr val="545D64"/>
    <a:srgbClr val="1D314E"/>
    <a:srgbClr val="CD623A"/>
    <a:srgbClr val="D8774A"/>
    <a:srgbClr val="CE623A"/>
    <a:srgbClr val="D47856"/>
    <a:srgbClr val="485254"/>
    <a:srgbClr val="32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33"/>
    <p:restoredTop sz="93632"/>
  </p:normalViewPr>
  <p:slideViewPr>
    <p:cSldViewPr snapToGrid="0" snapToObjects="1">
      <p:cViewPr varScale="1">
        <p:scale>
          <a:sx n="75" d="100"/>
          <a:sy n="75" d="100"/>
        </p:scale>
        <p:origin x="1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CC0B-6D68-8545-AE01-8F31FBFB2A52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4713-86AC-944D-B9D3-15FB61216E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4713-86AC-944D-B9D3-15FB61216E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97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9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1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8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B0CC-E409-934C-846B-8E99A8FE014E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306142" y="2390064"/>
            <a:ext cx="6046644" cy="118100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noAutofit/>
          </a:bodyPr>
          <a:lstStyle/>
          <a:p>
            <a:r>
              <a:rPr lang="it-IT" sz="2200" dirty="0">
                <a:solidFill>
                  <a:srgbClr val="1D314F"/>
                </a:solidFill>
                <a:latin typeface="Rubik Medium" charset="0"/>
              </a:rPr>
              <a:t>Servizi estivi per l'infanzia e le famiglie. </a:t>
            </a:r>
          </a:p>
          <a:p>
            <a:r>
              <a:rPr lang="it-IT" sz="2000" dirty="0">
                <a:solidFill>
                  <a:srgbClr val="325EA4"/>
                </a:solidFill>
                <a:latin typeface="Rubik Medium" charset="0"/>
              </a:rPr>
              <a:t>Il progetto CRE dell'Associazione </a:t>
            </a:r>
            <a:r>
              <a:rPr lang="it-IT" sz="2000" dirty="0" err="1">
                <a:solidFill>
                  <a:srgbClr val="325EA4"/>
                </a:solidFill>
                <a:latin typeface="Rubik Medium" charset="0"/>
              </a:rPr>
              <a:t>Giochincorso</a:t>
            </a:r>
            <a:endParaRPr lang="it-IT" sz="2000" dirty="0">
              <a:solidFill>
                <a:srgbClr val="325EA4"/>
              </a:solidFill>
              <a:latin typeface="Rubik Medium" charset="0"/>
            </a:endParaRP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306144" y="1657953"/>
            <a:ext cx="7938377" cy="484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rmAutofit fontScale="92500" lnSpcReduction="10000"/>
          </a:bodyPr>
          <a:lstStyle/>
          <a:p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Dipartimento di Scienze umane e sociali</a:t>
            </a:r>
          </a:p>
          <a:p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Seminari del lunedì</a:t>
            </a:r>
          </a:p>
        </p:txBody>
      </p:sp>
      <p:sp>
        <p:nvSpPr>
          <p:cNvPr id="11" name="CasellaDiTesto 10"/>
          <p:cNvSpPr txBox="1">
            <a:spLocks noChangeAspect="1"/>
          </p:cNvSpPr>
          <p:nvPr/>
        </p:nvSpPr>
        <p:spPr>
          <a:xfrm>
            <a:off x="354630" y="3311115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INTRODUCE </a:t>
            </a:r>
          </a:p>
        </p:txBody>
      </p:sp>
      <p:sp>
        <p:nvSpPr>
          <p:cNvPr id="17" name="CasellaDiTesto 16"/>
          <p:cNvSpPr txBox="1">
            <a:spLocks noChangeAspect="1"/>
          </p:cNvSpPr>
          <p:nvPr/>
        </p:nvSpPr>
        <p:spPr>
          <a:xfrm>
            <a:off x="306146" y="6017224"/>
            <a:ext cx="5606266" cy="104844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fontAlgn="t"/>
            <a:r>
              <a:rPr lang="it-IT" sz="1600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8 aprile 2019, ore 9.00-12.00</a:t>
            </a:r>
          </a:p>
          <a:p>
            <a:pPr fontAlgn="t"/>
            <a:r>
              <a:rPr lang="it-IT" sz="1600" dirty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Aula 1, sede di via Pignolo</a:t>
            </a:r>
          </a:p>
        </p:txBody>
      </p:sp>
      <p:sp>
        <p:nvSpPr>
          <p:cNvPr id="22" name="CasellaDiTesto 21"/>
          <p:cNvSpPr txBox="1">
            <a:spLocks noChangeAspect="1"/>
          </p:cNvSpPr>
          <p:nvPr/>
        </p:nvSpPr>
        <p:spPr>
          <a:xfrm>
            <a:off x="354630" y="3691737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Marco Lazzari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Università degli Studi di Bergamo</a:t>
            </a:r>
          </a:p>
        </p:txBody>
      </p:sp>
      <p:sp>
        <p:nvSpPr>
          <p:cNvPr id="16" name="CasellaDiTesto 15"/>
          <p:cNvSpPr txBox="1">
            <a:spLocks noChangeAspect="1"/>
          </p:cNvSpPr>
          <p:nvPr/>
        </p:nvSpPr>
        <p:spPr>
          <a:xfrm>
            <a:off x="306146" y="7285927"/>
            <a:ext cx="6046644" cy="1178414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lang="it-IT" sz="1200" dirty="0">
                <a:latin typeface="Rubik"/>
              </a:rPr>
              <a:t>La partecipazione al Seminario è riconosciuta ai fini delle ore di formazione per il tirocinio curricolare dei corsi di studio in Scienze dell’educazione e Scienze pedagogiche. </a:t>
            </a:r>
          </a:p>
          <a:p>
            <a:endParaRPr lang="it-IT" sz="1200" dirty="0">
              <a:latin typeface="Rubik"/>
            </a:endParaRPr>
          </a:p>
          <a:p>
            <a:r>
              <a:rPr lang="it-IT" sz="1200" dirty="0">
                <a:latin typeface="Rubik"/>
              </a:rPr>
              <a:t>Al termine del Seminario verrà rilasciato un attestato di partecipazione.</a:t>
            </a:r>
          </a:p>
          <a:p>
            <a:endParaRPr lang="it-IT" sz="1200" dirty="0">
              <a:latin typeface="Rubik"/>
            </a:endParaRPr>
          </a:p>
          <a:p>
            <a:r>
              <a:rPr lang="it-IT" sz="1200" dirty="0">
                <a:latin typeface="Rubik"/>
                <a:cs typeface="Rubik"/>
              </a:rPr>
              <a:t>Ingresso libero.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041AADF-AE53-45F0-853D-F0201DB6D980}"/>
              </a:ext>
            </a:extLst>
          </p:cNvPr>
          <p:cNvSpPr txBox="1">
            <a:spLocks noChangeAspect="1"/>
          </p:cNvSpPr>
          <p:nvPr/>
        </p:nvSpPr>
        <p:spPr>
          <a:xfrm>
            <a:off x="381205" y="4344120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INTERVENGONO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11DA9A2-8FAE-4039-B1AC-3D2B50BC0801}"/>
              </a:ext>
            </a:extLst>
          </p:cNvPr>
          <p:cNvSpPr txBox="1">
            <a:spLocks noChangeAspect="1"/>
          </p:cNvSpPr>
          <p:nvPr/>
        </p:nvSpPr>
        <p:spPr>
          <a:xfrm>
            <a:off x="381205" y="4698947"/>
            <a:ext cx="8555811" cy="12693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/>
              <a:t>Matteo Sartori, Alberto </a:t>
            </a:r>
            <a:r>
              <a:rPr lang="it-IT" dirty="0" err="1"/>
              <a:t>Bacis</a:t>
            </a:r>
            <a:endParaRPr lang="it-IT" dirty="0"/>
          </a:p>
          <a:p>
            <a:r>
              <a:rPr lang="it-IT" sz="1600" dirty="0" err="1">
                <a:solidFill>
                  <a:srgbClr val="1D314F"/>
                </a:solidFill>
                <a:latin typeface="Rubik Light" charset="0"/>
              </a:rPr>
              <a:t>Asd</a:t>
            </a:r>
            <a:r>
              <a:rPr lang="it-IT" sz="1600" dirty="0">
                <a:solidFill>
                  <a:srgbClr val="1D314F"/>
                </a:solidFill>
                <a:latin typeface="Rubik Light" charset="0"/>
              </a:rPr>
              <a:t> </a:t>
            </a:r>
            <a:r>
              <a:rPr lang="it-IT" sz="1600" dirty="0" err="1">
                <a:solidFill>
                  <a:srgbClr val="1D314F"/>
                </a:solidFill>
                <a:latin typeface="Rubik Light" charset="0"/>
              </a:rPr>
              <a:t>Giochincorso</a:t>
            </a:r>
            <a:endParaRPr lang="it-IT" sz="1600" dirty="0">
              <a:solidFill>
                <a:srgbClr val="1D314F"/>
              </a:solidFill>
              <a:latin typeface="Rubik Light" charset="0"/>
            </a:endParaRPr>
          </a:p>
          <a:p>
            <a:r>
              <a:rPr lang="it-IT" dirty="0"/>
              <a:t/>
            </a:r>
            <a:br>
              <a:rPr lang="it-IT" dirty="0"/>
            </a:br>
            <a:endParaRPr lang="it-IT" sz="1600" dirty="0">
              <a:solidFill>
                <a:srgbClr val="1D314F"/>
              </a:solidFill>
              <a:latin typeface="Rubik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673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63DEAC0B-8817-D249-9450-49911D4372AE}" vid="{493F3E4B-1C17-9D49-8223-D146AD25CA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modello-locandina</Template>
  <TotalTime>676</TotalTime>
  <Words>93</Words>
  <Application>Microsoft Office PowerPoint</Application>
  <PresentationFormat>A4 (21x29,7 cm)</PresentationFormat>
  <Paragraphs>19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Rubik</vt:lpstr>
      <vt:lpstr>Rubik Light</vt:lpstr>
      <vt:lpstr>Rubik Medium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Marcello Puca</dc:creator>
  <cp:keywords/>
  <dc:description/>
  <cp:lastModifiedBy>Barbara Galvani</cp:lastModifiedBy>
  <cp:revision>38</cp:revision>
  <cp:lastPrinted>2018-12-01T13:18:32Z</cp:lastPrinted>
  <dcterms:created xsi:type="dcterms:W3CDTF">2018-11-16T07:49:31Z</dcterms:created>
  <dcterms:modified xsi:type="dcterms:W3CDTF">2019-04-04T06:51:27Z</dcterms:modified>
  <cp:category/>
</cp:coreProperties>
</file>