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4F"/>
    <a:srgbClr val="325EA4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16"/>
    <p:restoredTop sz="93632"/>
  </p:normalViewPr>
  <p:slideViewPr>
    <p:cSldViewPr snapToGrid="0" snapToObjects="1">
      <p:cViewPr varScale="1">
        <p:scale>
          <a:sx n="75" d="100"/>
          <a:sy n="75" d="100"/>
        </p:scale>
        <p:origin x="14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83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bg.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06147" y="2712613"/>
            <a:ext cx="6046644" cy="10763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lang="it-IT" sz="22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Progetto 0-6 anni di Virgo Lauretana e il metodo misto Malaguzzi – Montessori</a:t>
            </a:r>
          </a:p>
        </p:txBody>
      </p:sp>
      <p:sp>
        <p:nvSpPr>
          <p:cNvPr id="9" name="CasellaDiTesto 8"/>
          <p:cNvSpPr txBox="1">
            <a:spLocks noChangeAspect="1"/>
          </p:cNvSpPr>
          <p:nvPr/>
        </p:nvSpPr>
        <p:spPr>
          <a:xfrm>
            <a:off x="306147" y="5104005"/>
            <a:ext cx="5325726" cy="14434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endParaRPr lang="it-IT" dirty="0">
              <a:solidFill>
                <a:srgbClr val="325EA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306144" y="1675627"/>
            <a:ext cx="6046644" cy="86452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/>
          </a:bodyPr>
          <a:lstStyle/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Corso di laurea in Scienze dell’Educazione</a:t>
            </a:r>
          </a:p>
          <a:p>
            <a:r>
              <a:rPr lang="it-IT" sz="20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SEMINARI DEL LUNEDÌ</a:t>
            </a:r>
          </a:p>
        </p:txBody>
      </p:sp>
      <p:sp>
        <p:nvSpPr>
          <p:cNvPr id="11" name="CasellaDiTesto 10"/>
          <p:cNvSpPr txBox="1">
            <a:spLocks noChangeAspect="1"/>
          </p:cNvSpPr>
          <p:nvPr/>
        </p:nvSpPr>
        <p:spPr>
          <a:xfrm>
            <a:off x="306144" y="4286309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>
            <a:defPPr>
              <a:defRPr lang="it-IT"/>
            </a:defPPr>
            <a:lvl1pPr>
              <a:defRPr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defRPr>
            </a:lvl1pPr>
          </a:lstStyle>
          <a:p>
            <a:r>
              <a:rPr lang="it-IT" dirty="0"/>
              <a:t>PRESENTA</a:t>
            </a: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306146" y="9332821"/>
            <a:ext cx="6551853" cy="38807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it-IT" sz="1400" dirty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  <a:hlinkClick r:id="rId3"/>
              </a:rPr>
              <a:t>www.unibg.it</a:t>
            </a:r>
            <a:r>
              <a:rPr lang="it-IT" sz="1400" dirty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</a:rPr>
              <a:t> - per eventuali info scrivere a </a:t>
            </a:r>
            <a:r>
              <a:rPr lang="it-IT" sz="1400" dirty="0" err="1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</a:rPr>
              <a:t>mabel.giraldo@unibg.it</a:t>
            </a:r>
            <a:endParaRPr lang="it-IT" sz="1400" dirty="0">
              <a:solidFill>
                <a:srgbClr val="48525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306144" y="8521356"/>
            <a:ext cx="5606266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2</a:t>
            </a:r>
            <a:r>
              <a:rPr lang="it-IT" sz="160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 </a:t>
            </a:r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marzo 2020, </a:t>
            </a:r>
            <a:r>
              <a:rPr lang="it-IT" sz="160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ore 15.00 – 17.00</a:t>
            </a:r>
            <a:endParaRPr lang="it-IT" sz="1600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7, Sede di Pignolo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306144" y="4641789"/>
            <a:ext cx="6046644" cy="17963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Prof. Luigi </a:t>
            </a:r>
            <a:r>
              <a:rPr lang="it-IT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Cepparrone</a:t>
            </a:r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Bergamo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FC22C88-7E8D-8C48-9A34-869FE4634300}"/>
              </a:ext>
            </a:extLst>
          </p:cNvPr>
          <p:cNvSpPr txBox="1">
            <a:spLocks noChangeAspect="1"/>
          </p:cNvSpPr>
          <p:nvPr/>
        </p:nvSpPr>
        <p:spPr>
          <a:xfrm>
            <a:off x="306143" y="5383354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INTERVIENE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F3772F7-3905-F44F-B337-4369913054D5}"/>
              </a:ext>
            </a:extLst>
          </p:cNvPr>
          <p:cNvSpPr txBox="1">
            <a:spLocks noChangeAspect="1"/>
          </p:cNvSpPr>
          <p:nvPr/>
        </p:nvSpPr>
        <p:spPr>
          <a:xfrm>
            <a:off x="287094" y="5760598"/>
            <a:ext cx="6046644" cy="6524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Anna Pessina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Progetto 0-6, Virgo Lauretana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E5A0B60-D5FC-8643-9F45-FDD520725B52}"/>
              </a:ext>
            </a:extLst>
          </p:cNvPr>
          <p:cNvSpPr txBox="1"/>
          <p:nvPr/>
        </p:nvSpPr>
        <p:spPr>
          <a:xfrm>
            <a:off x="604743" y="7502641"/>
            <a:ext cx="594711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La partecipazione al Seminario è riconosciuta ai fini delle ore di formazione</a:t>
            </a:r>
          </a:p>
          <a:p>
            <a:pPr algn="ctr"/>
            <a:r>
              <a:rPr lang="it-IT" sz="11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per il tirocinio curricolare dei corsi di studio in Scienze dell’educazione e Scienze Pedagogiche.</a:t>
            </a:r>
          </a:p>
          <a:p>
            <a:pPr algn="ctr"/>
            <a:r>
              <a:rPr lang="it-IT" sz="11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Al termine del Seminario verrà rilasciato l’attestato di partecipazione</a:t>
            </a:r>
            <a:endParaRPr lang="it-IT" sz="1600" dirty="0"/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924072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730</TotalTime>
  <Words>109</Words>
  <Application>Microsoft Office PowerPoint</Application>
  <PresentationFormat>A4 (21x29,7 cm)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Barbara Galvani</cp:lastModifiedBy>
  <cp:revision>48</cp:revision>
  <cp:lastPrinted>2019-10-22T10:22:07Z</cp:lastPrinted>
  <dcterms:created xsi:type="dcterms:W3CDTF">2018-11-16T07:49:31Z</dcterms:created>
  <dcterms:modified xsi:type="dcterms:W3CDTF">2020-02-13T08:51:52Z</dcterms:modified>
  <cp:category/>
</cp:coreProperties>
</file>